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09.png"/><Relationship Id="rId9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13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16.png"/><Relationship Id="rId5" Type="http://schemas.openxmlformats.org/officeDocument/2006/relationships/image" Target="../media/image134.png"/><Relationship Id="rId15" Type="http://schemas.openxmlformats.org/officeDocument/2006/relationships/image" Target="../media/image142.png"/><Relationship Id="rId10" Type="http://schemas.openxmlformats.org/officeDocument/2006/relationships/image" Target="../media/image92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24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24.png"/><Relationship Id="rId10" Type="http://schemas.openxmlformats.org/officeDocument/2006/relationships/image" Target="../media/image155.png"/><Relationship Id="rId4" Type="http://schemas.openxmlformats.org/officeDocument/2006/relationships/image" Target="../media/image144.png"/><Relationship Id="rId9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24.png"/><Relationship Id="rId4" Type="http://schemas.openxmlformats.org/officeDocument/2006/relationships/image" Target="../media/image144.png"/><Relationship Id="rId9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37.png"/><Relationship Id="rId21" Type="http://schemas.openxmlformats.org/officeDocument/2006/relationships/image" Target="../media/image180.png"/><Relationship Id="rId7" Type="http://schemas.openxmlformats.org/officeDocument/2006/relationships/image" Target="../media/image167.png"/><Relationship Id="rId12" Type="http://schemas.openxmlformats.org/officeDocument/2006/relationships/image" Target="../media/image42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2" Type="http://schemas.openxmlformats.org/officeDocument/2006/relationships/image" Target="../media/image163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3.png"/><Relationship Id="rId5" Type="http://schemas.openxmlformats.org/officeDocument/2006/relationships/image" Target="../media/image165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10" Type="http://schemas.openxmlformats.org/officeDocument/2006/relationships/image" Target="../media/image170.png"/><Relationship Id="rId19" Type="http://schemas.openxmlformats.org/officeDocument/2006/relationships/image" Target="../media/image178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3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5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0.png"/><Relationship Id="rId5" Type="http://schemas.openxmlformats.org/officeDocument/2006/relationships/image" Target="../media/image216.png"/><Relationship Id="rId15" Type="http://schemas.openxmlformats.org/officeDocument/2006/relationships/image" Target="../media/image224.png"/><Relationship Id="rId10" Type="http://schemas.openxmlformats.org/officeDocument/2006/relationships/image" Target="../media/image193.png"/><Relationship Id="rId19" Type="http://schemas.openxmlformats.org/officeDocument/2006/relationships/image" Target="../media/image228.png"/><Relationship Id="rId4" Type="http://schemas.openxmlformats.org/officeDocument/2006/relationships/image" Target="../media/image215.png"/><Relationship Id="rId9" Type="http://schemas.openxmlformats.org/officeDocument/2006/relationships/image" Target="../media/image192.png"/><Relationship Id="rId1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5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6.png"/><Relationship Id="rId5" Type="http://schemas.openxmlformats.org/officeDocument/2006/relationships/image" Target="../media/image232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31.png"/><Relationship Id="rId9" Type="http://schemas.openxmlformats.org/officeDocument/2006/relationships/image" Target="../media/image193.pn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52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5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5.png"/><Relationship Id="rId9" Type="http://schemas.openxmlformats.org/officeDocument/2006/relationships/image" Target="../media/image193.png"/><Relationship Id="rId14" Type="http://schemas.openxmlformats.org/officeDocument/2006/relationships/image" Target="../media/image2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18" Type="http://schemas.openxmlformats.org/officeDocument/2006/relationships/image" Target="../media/image176.png"/><Relationship Id="rId3" Type="http://schemas.openxmlformats.org/officeDocument/2006/relationships/image" Target="../media/image37.png"/><Relationship Id="rId21" Type="http://schemas.openxmlformats.org/officeDocument/2006/relationships/image" Target="../media/image264.png"/><Relationship Id="rId7" Type="http://schemas.openxmlformats.org/officeDocument/2006/relationships/image" Target="../media/image167.png"/><Relationship Id="rId12" Type="http://schemas.openxmlformats.org/officeDocument/2006/relationships/image" Target="../media/image42.png"/><Relationship Id="rId17" Type="http://schemas.openxmlformats.org/officeDocument/2006/relationships/image" Target="../media/image262.png"/><Relationship Id="rId25" Type="http://schemas.openxmlformats.org/officeDocument/2006/relationships/image" Target="../media/image267.png"/><Relationship Id="rId2" Type="http://schemas.openxmlformats.org/officeDocument/2006/relationships/image" Target="../media/image163.png"/><Relationship Id="rId16" Type="http://schemas.openxmlformats.org/officeDocument/2006/relationships/image" Target="../media/image261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266.png"/><Relationship Id="rId5" Type="http://schemas.openxmlformats.org/officeDocument/2006/relationships/image" Target="../media/image165.png"/><Relationship Id="rId15" Type="http://schemas.openxmlformats.org/officeDocument/2006/relationships/image" Target="../media/image260.png"/><Relationship Id="rId23" Type="http://schemas.openxmlformats.org/officeDocument/2006/relationships/image" Target="../media/image265.png"/><Relationship Id="rId10" Type="http://schemas.openxmlformats.org/officeDocument/2006/relationships/image" Target="../media/image258.png"/><Relationship Id="rId19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169.png"/><Relationship Id="rId14" Type="http://schemas.openxmlformats.org/officeDocument/2006/relationships/image" Target="../media/image259.png"/><Relationship Id="rId22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74.png"/><Relationship Id="rId3" Type="http://schemas.openxmlformats.org/officeDocument/2006/relationships/image" Target="../media/image186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5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187.png"/><Relationship Id="rId9" Type="http://schemas.openxmlformats.org/officeDocument/2006/relationships/image" Target="../media/image193.png"/><Relationship Id="rId14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3.png"/><Relationship Id="rId3" Type="http://schemas.openxmlformats.org/officeDocument/2006/relationships/image" Target="../media/image214.png"/><Relationship Id="rId7" Type="http://schemas.openxmlformats.org/officeDocument/2006/relationships/image" Target="../media/image279.png"/><Relationship Id="rId12" Type="http://schemas.openxmlformats.org/officeDocument/2006/relationships/image" Target="../media/image2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5" Type="http://schemas.openxmlformats.org/officeDocument/2006/relationships/image" Target="../media/image216.png"/><Relationship Id="rId15" Type="http://schemas.openxmlformats.org/officeDocument/2006/relationships/image" Target="../media/image285.png"/><Relationship Id="rId10" Type="http://schemas.openxmlformats.org/officeDocument/2006/relationships/image" Target="../media/image193.png"/><Relationship Id="rId4" Type="http://schemas.openxmlformats.org/officeDocument/2006/relationships/image" Target="../media/image215.png"/><Relationship Id="rId9" Type="http://schemas.openxmlformats.org/officeDocument/2006/relationships/image" Target="../media/image192.png"/><Relationship Id="rId14" Type="http://schemas.openxmlformats.org/officeDocument/2006/relationships/image" Target="../media/image2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92.png"/><Relationship Id="rId3" Type="http://schemas.openxmlformats.org/officeDocument/2006/relationships/image" Target="../media/image230.png"/><Relationship Id="rId7" Type="http://schemas.openxmlformats.org/officeDocument/2006/relationships/image" Target="../media/image192.png"/><Relationship Id="rId12" Type="http://schemas.openxmlformats.org/officeDocument/2006/relationships/image" Target="../media/image2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11" Type="http://schemas.openxmlformats.org/officeDocument/2006/relationships/image" Target="../media/image290.png"/><Relationship Id="rId5" Type="http://schemas.openxmlformats.org/officeDocument/2006/relationships/image" Target="../media/image286.png"/><Relationship Id="rId10" Type="http://schemas.openxmlformats.org/officeDocument/2006/relationships/image" Target="../media/image289.png"/><Relationship Id="rId4" Type="http://schemas.openxmlformats.org/officeDocument/2006/relationships/image" Target="../media/image231.png"/><Relationship Id="rId9" Type="http://schemas.openxmlformats.org/officeDocument/2006/relationships/image" Target="../media/image2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00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12" Type="http://schemas.openxmlformats.org/officeDocument/2006/relationships/image" Target="../media/image299.png"/><Relationship Id="rId2" Type="http://schemas.openxmlformats.org/officeDocument/2006/relationships/image" Target="../media/image5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298.png"/><Relationship Id="rId5" Type="http://schemas.openxmlformats.org/officeDocument/2006/relationships/image" Target="../media/image294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4" Type="http://schemas.openxmlformats.org/officeDocument/2006/relationships/image" Target="../media/image245.png"/><Relationship Id="rId9" Type="http://schemas.openxmlformats.org/officeDocument/2006/relationships/image" Target="../media/image193.png"/><Relationship Id="rId14" Type="http://schemas.openxmlformats.org/officeDocument/2006/relationships/image" Target="../media/image3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293.png"/><Relationship Id="rId21" Type="http://schemas.openxmlformats.org/officeDocument/2006/relationships/image" Target="../media/image319.png"/><Relationship Id="rId7" Type="http://schemas.openxmlformats.org/officeDocument/2006/relationships/image" Target="../media/image307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5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09.png"/><Relationship Id="rId5" Type="http://schemas.openxmlformats.org/officeDocument/2006/relationships/image" Target="../media/image305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304.png"/><Relationship Id="rId9" Type="http://schemas.openxmlformats.org/officeDocument/2006/relationships/image" Target="../media/image193.png"/><Relationship Id="rId14" Type="http://schemas.openxmlformats.org/officeDocument/2006/relationships/image" Target="../media/image312.png"/><Relationship Id="rId22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9" Type="http://schemas.openxmlformats.org/officeDocument/2006/relationships/image" Target="../media/image356.png"/><Relationship Id="rId3" Type="http://schemas.openxmlformats.org/officeDocument/2006/relationships/image" Target="../media/image321.png"/><Relationship Id="rId21" Type="http://schemas.openxmlformats.org/officeDocument/2006/relationships/image" Target="../media/image338.png"/><Relationship Id="rId34" Type="http://schemas.openxmlformats.org/officeDocument/2006/relationships/image" Target="../media/image351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342.png"/><Relationship Id="rId33" Type="http://schemas.openxmlformats.org/officeDocument/2006/relationships/image" Target="../media/image350.png"/><Relationship Id="rId38" Type="http://schemas.openxmlformats.org/officeDocument/2006/relationships/image" Target="../media/image355.png"/><Relationship Id="rId2" Type="http://schemas.openxmlformats.org/officeDocument/2006/relationships/image" Target="../media/image320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29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1.png"/><Relationship Id="rId32" Type="http://schemas.openxmlformats.org/officeDocument/2006/relationships/image" Target="../media/image349.png"/><Relationship Id="rId37" Type="http://schemas.openxmlformats.org/officeDocument/2006/relationships/image" Target="../media/image354.png"/><Relationship Id="rId40" Type="http://schemas.openxmlformats.org/officeDocument/2006/relationships/image" Target="../media/image357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28" Type="http://schemas.openxmlformats.org/officeDocument/2006/relationships/image" Target="../media/image345.png"/><Relationship Id="rId36" Type="http://schemas.openxmlformats.org/officeDocument/2006/relationships/image" Target="../media/image353.png"/><Relationship Id="rId10" Type="http://schemas.openxmlformats.org/officeDocument/2006/relationships/image" Target="../media/image327.png"/><Relationship Id="rId19" Type="http://schemas.openxmlformats.org/officeDocument/2006/relationships/image" Target="../media/image336.png"/><Relationship Id="rId31" Type="http://schemas.openxmlformats.org/officeDocument/2006/relationships/image" Target="../media/image348.png"/><Relationship Id="rId4" Type="http://schemas.openxmlformats.org/officeDocument/2006/relationships/image" Target="../media/image5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344.png"/><Relationship Id="rId30" Type="http://schemas.openxmlformats.org/officeDocument/2006/relationships/image" Target="../media/image347.png"/><Relationship Id="rId35" Type="http://schemas.openxmlformats.org/officeDocument/2006/relationships/image" Target="../media/image3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6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3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png"/><Relationship Id="rId7" Type="http://schemas.openxmlformats.org/officeDocument/2006/relationships/image" Target="../media/image8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52920"/>
            <a:ext cx="11340092" cy="6645680"/>
            <a:chOff x="-147465" y="3229493"/>
            <a:chExt cx="11340092" cy="6645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465" y="3229493"/>
              <a:ext cx="11340092" cy="6645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603" y="380780"/>
            <a:ext cx="16785358" cy="2913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74993" y="8689212"/>
            <a:ext cx="4276069" cy="6412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9372" y="9315084"/>
            <a:ext cx="2973771" cy="29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856" y="2751401"/>
            <a:ext cx="16918003" cy="176947"/>
            <a:chOff x="683856" y="2751401"/>
            <a:chExt cx="16918003" cy="1769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56" y="2751401"/>
              <a:ext cx="16918003" cy="1769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0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0"/>
            <a:ext cx="6844444" cy="10285714"/>
            <a:chOff x="-666667" y="0"/>
            <a:chExt cx="6844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88889" y="-5142857"/>
              <a:ext cx="13688888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67" y="0"/>
              <a:ext cx="684444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73" y="576521"/>
            <a:ext cx="4367989" cy="8405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954" y="4175772"/>
            <a:ext cx="5387065" cy="4256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91" y="3132655"/>
            <a:ext cx="467117" cy="429689"/>
            <a:chOff x="535191" y="3132655"/>
            <a:chExt cx="467117" cy="4296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3905" y="3113942"/>
              <a:ext cx="429689" cy="467117"/>
              <a:chOff x="553905" y="3113942"/>
              <a:chExt cx="429689" cy="4671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553905" y="3113942"/>
                <a:ext cx="429689" cy="4671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3905" y="3113942"/>
              <a:ext cx="429689" cy="467117"/>
              <a:chOff x="553905" y="3113942"/>
              <a:chExt cx="429689" cy="4671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53905" y="3113942"/>
                <a:ext cx="429689" cy="46711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17823" y="453326"/>
            <a:ext cx="9342898" cy="3280447"/>
            <a:chOff x="6917823" y="453326"/>
            <a:chExt cx="9342898" cy="32804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7823" y="453326"/>
              <a:ext cx="9342898" cy="3280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7823" y="4219160"/>
            <a:ext cx="3871051" cy="3990161"/>
            <a:chOff x="6917823" y="4219160"/>
            <a:chExt cx="3871051" cy="39901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7823" y="4219160"/>
              <a:ext cx="3871051" cy="39901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17008" y="4710361"/>
            <a:ext cx="2041302" cy="3742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17008" y="5526971"/>
            <a:ext cx="4876533" cy="771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17823" y="8636903"/>
            <a:ext cx="6233372" cy="986213"/>
            <a:chOff x="6917823" y="8636903"/>
            <a:chExt cx="6233372" cy="9862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7823" y="8636903"/>
              <a:ext cx="6233372" cy="98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3739387" cy="514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15329" cy="566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1233" y="557454"/>
            <a:ext cx="2624957" cy="228356"/>
            <a:chOff x="15851233" y="557454"/>
            <a:chExt cx="2624957" cy="22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1233" y="557454"/>
              <a:ext cx="2624957" cy="22835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468" y="3156239"/>
            <a:ext cx="12491688" cy="4011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1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1" y="0"/>
            <a:ext cx="7130158" cy="10285714"/>
            <a:chOff x="-952381" y="0"/>
            <a:chExt cx="713015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17460" y="-5142857"/>
              <a:ext cx="14260317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1" y="0"/>
              <a:ext cx="7130158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73" y="576520"/>
            <a:ext cx="4508363" cy="14441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907" y="3512587"/>
            <a:ext cx="5185013" cy="640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91" y="2844367"/>
            <a:ext cx="467117" cy="429689"/>
            <a:chOff x="535191" y="2844367"/>
            <a:chExt cx="467117" cy="4296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3905" y="2825653"/>
              <a:ext cx="429689" cy="467117"/>
              <a:chOff x="553905" y="2825653"/>
              <a:chExt cx="429689" cy="4671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553905" y="2825653"/>
                <a:ext cx="429689" cy="4671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3905" y="2825653"/>
              <a:ext cx="429689" cy="467117"/>
              <a:chOff x="553905" y="2825653"/>
              <a:chExt cx="429689" cy="4671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53905" y="2825653"/>
                <a:ext cx="429689" cy="46711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310339" y="1073249"/>
            <a:ext cx="9000000" cy="7721832"/>
            <a:chOff x="7310339" y="1073249"/>
            <a:chExt cx="9000000" cy="77218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6054" y="3928168"/>
              <a:ext cx="7673865" cy="75403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310339" y="1506273"/>
              <a:ext cx="8992900" cy="2283464"/>
              <a:chOff x="7310339" y="1506273"/>
              <a:chExt cx="8992900" cy="22834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10339" y="1506273"/>
                <a:ext cx="8992900" cy="228346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2244" y="1035155"/>
              <a:ext cx="1424726" cy="4137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310339" y="5909991"/>
              <a:ext cx="8165684" cy="2885090"/>
              <a:chOff x="7310339" y="5909991"/>
              <a:chExt cx="8165684" cy="288509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310339" y="6363100"/>
                <a:ext cx="6171429" cy="1247076"/>
                <a:chOff x="7310339" y="6363100"/>
                <a:chExt cx="6171429" cy="12470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310339" y="6363100"/>
                  <a:ext cx="6171429" cy="1247076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72245" y="5871896"/>
                <a:ext cx="3614894" cy="41827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76054" y="7689394"/>
                <a:ext cx="8181738" cy="11266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3819678" cy="4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15329" cy="566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1233" y="557454"/>
            <a:ext cx="2475789" cy="228356"/>
            <a:chOff x="15851233" y="557454"/>
            <a:chExt cx="2475789" cy="22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1233" y="557454"/>
              <a:ext cx="2475789" cy="22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9446" y="1519495"/>
            <a:ext cx="2866205" cy="592214"/>
            <a:chOff x="1259446" y="1519495"/>
            <a:chExt cx="2866205" cy="5922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1993" y="1519495"/>
              <a:ext cx="2341111" cy="592214"/>
              <a:chOff x="1521993" y="1519495"/>
              <a:chExt cx="2341111" cy="5922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1993" y="1519495"/>
                <a:ext cx="2341111" cy="59221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542" y="1573951"/>
              <a:ext cx="1889155" cy="4550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7483" y="7754818"/>
            <a:ext cx="7733140" cy="4375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8551" y="2439836"/>
            <a:ext cx="6171429" cy="4961829"/>
            <a:chOff x="1538551" y="2439836"/>
            <a:chExt cx="6171429" cy="4961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8551" y="2439836"/>
              <a:ext cx="6171429" cy="49618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123" y="7754818"/>
            <a:ext cx="3238268" cy="418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11771" y="1519495"/>
            <a:ext cx="2866205" cy="592214"/>
            <a:chOff x="9311771" y="1519495"/>
            <a:chExt cx="2866205" cy="5922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74317" y="1519495"/>
              <a:ext cx="2341111" cy="592214"/>
              <a:chOff x="9574317" y="1519495"/>
              <a:chExt cx="2341111" cy="5922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74317" y="1519495"/>
                <a:ext cx="2341111" cy="59221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9867" y="1573951"/>
              <a:ext cx="2258885" cy="455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0753" y="2432789"/>
            <a:ext cx="6171429" cy="5071160"/>
            <a:chOff x="9580753" y="2432789"/>
            <a:chExt cx="6171429" cy="50711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0753" y="2432789"/>
              <a:ext cx="6171429" cy="50711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17601" y="8866690"/>
            <a:ext cx="10132826" cy="8340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1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1" y="0"/>
            <a:ext cx="7130158" cy="10285714"/>
            <a:chOff x="-952381" y="0"/>
            <a:chExt cx="713015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17460" y="-5142857"/>
              <a:ext cx="14260317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1" y="0"/>
              <a:ext cx="7130158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191" y="608431"/>
            <a:ext cx="3896554" cy="842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1419" y="653639"/>
            <a:ext cx="8165687" cy="2036125"/>
            <a:chOff x="6901419" y="653639"/>
            <a:chExt cx="8165687" cy="20361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01419" y="1146907"/>
              <a:ext cx="4398212" cy="1540027"/>
              <a:chOff x="6901419" y="1146907"/>
              <a:chExt cx="4398212" cy="154002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01419" y="1146907"/>
                <a:ext cx="4398212" cy="154002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3328" y="615545"/>
              <a:ext cx="2409591" cy="414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3328" y="3414121"/>
            <a:ext cx="1849859" cy="413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01419" y="4037818"/>
            <a:ext cx="6171429" cy="1419168"/>
            <a:chOff x="6901419" y="4037818"/>
            <a:chExt cx="6171429" cy="14191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1419" y="4037818"/>
              <a:ext cx="6171429" cy="14191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8401" y="4044717"/>
            <a:ext cx="3964701" cy="15039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5191" y="4844226"/>
            <a:ext cx="4939095" cy="2298233"/>
            <a:chOff x="535191" y="4844226"/>
            <a:chExt cx="4939095" cy="22982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5191" y="4844226"/>
              <a:ext cx="467117" cy="429689"/>
              <a:chOff x="535191" y="4844226"/>
              <a:chExt cx="467117" cy="42968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53905" y="4825512"/>
                <a:ext cx="429689" cy="467117"/>
                <a:chOff x="553905" y="4825512"/>
                <a:chExt cx="429689" cy="46711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553905" y="4825512"/>
                  <a:ext cx="429689" cy="46711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53905" y="4825512"/>
                <a:ext cx="429689" cy="467117"/>
                <a:chOff x="553905" y="4825512"/>
                <a:chExt cx="429689" cy="46711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53905" y="4825512"/>
                  <a:ext cx="429689" cy="4671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907" y="5651068"/>
              <a:ext cx="5051074" cy="1503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1422" y="6486200"/>
            <a:ext cx="8165684" cy="1818451"/>
            <a:chOff x="6901422" y="6486200"/>
            <a:chExt cx="8165684" cy="18184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04511" y="6961794"/>
              <a:ext cx="7619092" cy="1334731"/>
              <a:chOff x="6904511" y="6961794"/>
              <a:chExt cx="7619092" cy="133473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04511" y="6961794"/>
                <a:ext cx="7619092" cy="133473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3328" y="6448106"/>
              <a:ext cx="1294698" cy="47008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83764" y="8508458"/>
            <a:ext cx="7095365" cy="7430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3995767" cy="4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44039" cy="632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1233" y="557454"/>
            <a:ext cx="2475789" cy="228356"/>
            <a:chOff x="15851233" y="557454"/>
            <a:chExt cx="2475789" cy="22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1233" y="557454"/>
              <a:ext cx="2475789" cy="22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6486" y="1192554"/>
            <a:ext cx="6171429" cy="8558949"/>
            <a:chOff x="1156486" y="1192554"/>
            <a:chExt cx="6171429" cy="85589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6486" y="1192554"/>
              <a:ext cx="6171429" cy="3854187"/>
              <a:chOff x="1156486" y="1192554"/>
              <a:chExt cx="6171429" cy="38541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6486" y="1192554"/>
                <a:ext cx="6171429" cy="38541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6486" y="5408646"/>
              <a:ext cx="6171429" cy="4338701"/>
              <a:chOff x="1156486" y="5408646"/>
              <a:chExt cx="6171429" cy="43387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486" y="5408646"/>
                <a:ext cx="6171429" cy="43387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69014" y="5686981"/>
            <a:ext cx="8674335" cy="26263"/>
            <a:chOff x="5869014" y="5686981"/>
            <a:chExt cx="8674335" cy="262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869014" y="5686981"/>
              <a:ext cx="8674335" cy="26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7416" y="1321761"/>
            <a:ext cx="6800000" cy="8596882"/>
            <a:chOff x="10577416" y="1321761"/>
            <a:chExt cx="6800000" cy="85968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77416" y="1321761"/>
              <a:ext cx="6790744" cy="3579623"/>
              <a:chOff x="10577416" y="1321761"/>
              <a:chExt cx="6790744" cy="35796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77416" y="1321761"/>
                <a:ext cx="6790744" cy="35796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77416" y="5509119"/>
              <a:ext cx="6258226" cy="4409489"/>
              <a:chOff x="10577416" y="5509119"/>
              <a:chExt cx="6258226" cy="440948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77416" y="5509119"/>
                <a:ext cx="6258226" cy="440948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3125" y="7355306"/>
            <a:ext cx="3635109" cy="6923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8921812" cy="4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44039" cy="632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1233" y="557454"/>
            <a:ext cx="2475789" cy="228356"/>
            <a:chOff x="15851233" y="557454"/>
            <a:chExt cx="2475789" cy="22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1233" y="557454"/>
              <a:ext cx="2475789" cy="22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502" y="2053199"/>
            <a:ext cx="10556562" cy="7002996"/>
            <a:chOff x="790502" y="2053199"/>
            <a:chExt cx="10556562" cy="7002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502" y="2053199"/>
              <a:ext cx="10556562" cy="7002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33619" y="2083580"/>
            <a:ext cx="5118197" cy="3059277"/>
            <a:chOff x="12133619" y="2083580"/>
            <a:chExt cx="5118197" cy="30592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3619" y="2083580"/>
              <a:ext cx="5118197" cy="3059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1455" y="5670752"/>
            <a:ext cx="8674335" cy="26263"/>
            <a:chOff x="7421455" y="5670752"/>
            <a:chExt cx="8674335" cy="262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421455" y="5670752"/>
              <a:ext cx="8674335" cy="2626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174" y="1472753"/>
            <a:ext cx="3708352" cy="4187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5525" y="1465906"/>
            <a:ext cx="3227856" cy="4139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487" y="9346782"/>
            <a:ext cx="4295207" cy="3764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6204" y="5649601"/>
            <a:ext cx="6133332" cy="1030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1976288" cy="4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44039" cy="632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1233" y="557454"/>
            <a:ext cx="2475789" cy="228356"/>
            <a:chOff x="15851233" y="557454"/>
            <a:chExt cx="2475789" cy="22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1233" y="557454"/>
              <a:ext cx="2475789" cy="22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0754" y="1832543"/>
            <a:ext cx="9322730" cy="7412341"/>
            <a:chOff x="4530754" y="1832543"/>
            <a:chExt cx="9322730" cy="74123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0754" y="1832543"/>
              <a:ext cx="9111925" cy="2304660"/>
              <a:chOff x="4530754" y="1832543"/>
              <a:chExt cx="9111925" cy="230466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86902" y="2448909"/>
                <a:ext cx="9138422" cy="1709928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2268" y="1781382"/>
                <a:ext cx="1982978" cy="562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05016" y="5675344"/>
              <a:ext cx="9148468" cy="3569540"/>
              <a:chOff x="4705016" y="5675344"/>
              <a:chExt cx="9148468" cy="35695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97708" y="6332394"/>
                <a:ext cx="9269101" cy="299683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53856" y="5624184"/>
                <a:ext cx="1231261" cy="5556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9893" y="-564535"/>
            <a:ext cx="19025500" cy="3157295"/>
            <a:chOff x="-369893" y="-564535"/>
            <a:chExt cx="19025500" cy="3157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893" y="-564535"/>
              <a:ext cx="19025500" cy="3157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717" y="256342"/>
            <a:ext cx="14343870" cy="15076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7961" y="3264475"/>
            <a:ext cx="1010424" cy="308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2368" y="7317171"/>
            <a:ext cx="4347908" cy="628344"/>
            <a:chOff x="6692368" y="7317171"/>
            <a:chExt cx="4347908" cy="62834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92368" y="7370696"/>
              <a:ext cx="91116" cy="91116"/>
              <a:chOff x="6692368" y="7370696"/>
              <a:chExt cx="91116" cy="911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92368" y="7370696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3253" y="7289491"/>
              <a:ext cx="1224753" cy="3011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4637" y="7673790"/>
              <a:ext cx="105184" cy="1051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7961" y="6730580"/>
            <a:ext cx="2650150" cy="308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334" y="3292753"/>
            <a:ext cx="4761905" cy="747415"/>
            <a:chOff x="739334" y="3292753"/>
            <a:chExt cx="4761905" cy="7474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716" y="3751096"/>
              <a:ext cx="1037714" cy="30361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057" y="3264476"/>
              <a:ext cx="714307" cy="30708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39334" y="3597400"/>
              <a:ext cx="4761905" cy="22044"/>
              <a:chOff x="739334" y="3597400"/>
              <a:chExt cx="4761905" cy="220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9334" y="3597400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39334" y="4872238"/>
            <a:ext cx="4761905" cy="710682"/>
            <a:chOff x="739334" y="4872238"/>
            <a:chExt cx="4761905" cy="7106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16" y="5295229"/>
              <a:ext cx="110473" cy="11047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057" y="4843961"/>
              <a:ext cx="1214895" cy="30708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39335" y="5141537"/>
              <a:ext cx="4761905" cy="22044"/>
              <a:chOff x="739335" y="5141537"/>
              <a:chExt cx="4761905" cy="2204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9335" y="5141537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50428" y="3759943"/>
            <a:ext cx="4347905" cy="2325620"/>
            <a:chOff x="6650428" y="3759943"/>
            <a:chExt cx="4347905" cy="23256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0428" y="3759943"/>
              <a:ext cx="4347905" cy="628344"/>
              <a:chOff x="6650428" y="3759943"/>
              <a:chExt cx="4347905" cy="62834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50428" y="3813470"/>
                <a:ext cx="91116" cy="91116"/>
                <a:chOff x="6650428" y="3813470"/>
                <a:chExt cx="91116" cy="9111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381347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21310" y="3732263"/>
                <a:ext cx="3143532" cy="300605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2694" y="4116561"/>
                <a:ext cx="105184" cy="1051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50428" y="5457229"/>
              <a:ext cx="4347905" cy="628335"/>
              <a:chOff x="6650428" y="5457229"/>
              <a:chExt cx="4347905" cy="62833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650428" y="5510750"/>
                <a:ext cx="91116" cy="91116"/>
                <a:chOff x="6650428" y="5510750"/>
                <a:chExt cx="91116" cy="9111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551075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21310" y="5429549"/>
                <a:ext cx="2126197" cy="30097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2694" y="5813837"/>
                <a:ext cx="105184" cy="1051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650428" y="4608590"/>
              <a:ext cx="4347905" cy="628335"/>
              <a:chOff x="6650428" y="4608590"/>
              <a:chExt cx="4347905" cy="62833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650428" y="4662110"/>
                <a:ext cx="91116" cy="91116"/>
                <a:chOff x="6650428" y="4662110"/>
                <a:chExt cx="91116" cy="9111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466211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21310" y="4580910"/>
                <a:ext cx="1954212" cy="300974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2694" y="4965199"/>
                <a:ext cx="105184" cy="10518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666240" y="3562054"/>
            <a:ext cx="10476190" cy="22044"/>
            <a:chOff x="6666240" y="3562054"/>
            <a:chExt cx="10476190" cy="22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6240" y="3562054"/>
              <a:ext cx="10476190" cy="22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66240" y="7028160"/>
            <a:ext cx="10476190" cy="22044"/>
            <a:chOff x="6666240" y="7028160"/>
            <a:chExt cx="10476190" cy="220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6240" y="7028160"/>
              <a:ext cx="10476190" cy="2204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3621" y="1627734"/>
            <a:ext cx="6835334" cy="50254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1057" y="6730580"/>
            <a:ext cx="1005277" cy="31085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39339" y="7028159"/>
            <a:ext cx="4761905" cy="22044"/>
            <a:chOff x="739339" y="7028159"/>
            <a:chExt cx="4761905" cy="220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339" y="7028159"/>
              <a:ext cx="4761905" cy="220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4826" y="5457219"/>
            <a:ext cx="4347905" cy="628344"/>
            <a:chOff x="704826" y="5457219"/>
            <a:chExt cx="4347905" cy="62834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4826" y="5510743"/>
              <a:ext cx="91116" cy="91116"/>
              <a:chOff x="704826" y="5510743"/>
              <a:chExt cx="91116" cy="9111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4826" y="5510743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5708" y="5429539"/>
              <a:ext cx="1084138" cy="30079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093" y="5813837"/>
              <a:ext cx="1665592" cy="2855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3856" y="8248333"/>
            <a:ext cx="4347905" cy="628344"/>
            <a:chOff x="683856" y="8248333"/>
            <a:chExt cx="4347905" cy="62834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83856" y="8301858"/>
              <a:ext cx="91116" cy="91116"/>
              <a:chOff x="683856" y="8301858"/>
              <a:chExt cx="91116" cy="9111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3856" y="8301858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739" y="8220653"/>
              <a:ext cx="1843680" cy="304297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123" y="8604952"/>
              <a:ext cx="105184" cy="1051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3856" y="7317171"/>
            <a:ext cx="4347905" cy="628344"/>
            <a:chOff x="683856" y="7317171"/>
            <a:chExt cx="4347905" cy="62834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683856" y="7370696"/>
              <a:ext cx="91116" cy="91116"/>
              <a:chOff x="683856" y="7370696"/>
              <a:chExt cx="91116" cy="9111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3856" y="7370696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4739" y="7289491"/>
              <a:ext cx="3310726" cy="304297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123" y="7673790"/>
              <a:ext cx="1665592" cy="28557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3856" y="9068810"/>
            <a:ext cx="4347905" cy="628344"/>
            <a:chOff x="683856" y="9068810"/>
            <a:chExt cx="4347905" cy="62834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83856" y="9122337"/>
              <a:ext cx="91116" cy="91116"/>
              <a:chOff x="683856" y="9122337"/>
              <a:chExt cx="91116" cy="9111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3856" y="9122337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739" y="9041129"/>
              <a:ext cx="3312572" cy="344156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123" y="9425428"/>
              <a:ext cx="105184" cy="1051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66238" y="8248333"/>
            <a:ext cx="4347904" cy="628344"/>
            <a:chOff x="6666238" y="8248333"/>
            <a:chExt cx="4347904" cy="62834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666238" y="8301858"/>
              <a:ext cx="91116" cy="91116"/>
              <a:chOff x="6666238" y="8301858"/>
              <a:chExt cx="91116" cy="9111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66238" y="8301858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37120" y="8220653"/>
              <a:ext cx="2526641" cy="300791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504" y="8604952"/>
              <a:ext cx="105184" cy="105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3154" y="5038676"/>
            <a:ext cx="939053" cy="250970"/>
            <a:chOff x="3043154" y="5038676"/>
            <a:chExt cx="939053" cy="250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3154" y="5038676"/>
              <a:ext cx="939053" cy="250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955" y="506400"/>
            <a:ext cx="942184" cy="451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4700" y="2365834"/>
            <a:ext cx="2821891" cy="6098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3833887"/>
            <a:ext cx="6328305" cy="376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96191" y="5991225"/>
            <a:ext cx="3093411" cy="376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6191" y="7408951"/>
            <a:ext cx="2525653" cy="376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0465" y="4326123"/>
            <a:ext cx="7890918" cy="348060"/>
            <a:chOff x="9630465" y="4326123"/>
            <a:chExt cx="7890918" cy="3480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6180" y="4291838"/>
              <a:ext cx="448903" cy="33736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2763" y="4314191"/>
              <a:ext cx="4096587" cy="3938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6191" y="4966689"/>
            <a:ext cx="448903" cy="3373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1715" y="4966687"/>
            <a:ext cx="2648622" cy="7615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63815" y="6517946"/>
            <a:ext cx="7890918" cy="390918"/>
            <a:chOff x="9563815" y="6517946"/>
            <a:chExt cx="7890918" cy="3909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9530" y="6483661"/>
              <a:ext cx="448903" cy="3373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113" y="6506017"/>
              <a:ext cx="4707544" cy="37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815" y="7929958"/>
            <a:ext cx="7890901" cy="342348"/>
            <a:chOff x="9563815" y="7929958"/>
            <a:chExt cx="7890901" cy="3423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9530" y="7895673"/>
              <a:ext cx="448903" cy="33736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8955" y="7860888"/>
              <a:ext cx="4006761" cy="6054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6191" y="5334335"/>
            <a:ext cx="448903" cy="3373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7773" y="1519693"/>
            <a:ext cx="7929960" cy="875473"/>
            <a:chOff x="947773" y="1519693"/>
            <a:chExt cx="7929960" cy="8754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773" y="1519693"/>
              <a:ext cx="7929960" cy="8754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0349" y="2441193"/>
            <a:ext cx="8267812" cy="1100317"/>
            <a:chOff x="890349" y="2441193"/>
            <a:chExt cx="8267812" cy="11003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0349" y="2441193"/>
              <a:ext cx="8267812" cy="11003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924" y="4500153"/>
            <a:ext cx="4694038" cy="2805494"/>
            <a:chOff x="842924" y="4500153"/>
            <a:chExt cx="4694038" cy="28054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2924" y="4500153"/>
              <a:ext cx="4694038" cy="28054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2924" y="7372650"/>
            <a:ext cx="4694038" cy="2588624"/>
            <a:chOff x="842924" y="7372650"/>
            <a:chExt cx="4694038" cy="25886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2924" y="7372650"/>
              <a:ext cx="4694038" cy="25886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67730" y="8783396"/>
            <a:ext cx="5515606" cy="1177878"/>
            <a:chOff x="9767730" y="8783396"/>
            <a:chExt cx="5515606" cy="11778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67730" y="8783396"/>
              <a:ext cx="5515606" cy="1177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67567" y="8335219"/>
            <a:ext cx="7890959" cy="705203"/>
            <a:chOff x="9567567" y="8335219"/>
            <a:chExt cx="7890959" cy="7052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3282" y="8300934"/>
              <a:ext cx="448903" cy="33736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29906" y="8323296"/>
              <a:ext cx="4318982" cy="4246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7204" y="3700413"/>
            <a:ext cx="3868857" cy="617371"/>
            <a:chOff x="867204" y="3700413"/>
            <a:chExt cx="3868857" cy="6173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7204" y="3700413"/>
              <a:ext cx="3868857" cy="6173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17430" y="2162416"/>
            <a:ext cx="1839348" cy="994083"/>
            <a:chOff x="8017430" y="2162416"/>
            <a:chExt cx="1839348" cy="9940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60000">
              <a:off x="8017430" y="2162416"/>
              <a:ext cx="1839348" cy="9940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67730" y="1289674"/>
            <a:ext cx="1475543" cy="856767"/>
            <a:chOff x="9767730" y="1289674"/>
            <a:chExt cx="1475543" cy="85676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7730" y="1289674"/>
              <a:ext cx="1475543" cy="8567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48331" y="1289674"/>
            <a:ext cx="1773698" cy="856767"/>
            <a:chOff x="11348331" y="1289674"/>
            <a:chExt cx="1773698" cy="85676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48331" y="1289674"/>
              <a:ext cx="1773698" cy="8567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77466" y="5694326"/>
            <a:ext cx="1312174" cy="104974"/>
            <a:chOff x="4877466" y="5694326"/>
            <a:chExt cx="1312174" cy="10497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77466" y="5694326"/>
              <a:ext cx="1312174" cy="10497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84743" y="5576001"/>
            <a:ext cx="3485666" cy="7076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568568" y="2122587"/>
            <a:ext cx="7890873" cy="319992"/>
            <a:chOff x="11568568" y="2122587"/>
            <a:chExt cx="7890873" cy="31999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4284" y="2088303"/>
              <a:ext cx="448903" cy="337363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38440" y="2118273"/>
              <a:ext cx="989842" cy="3278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536962" y="3381514"/>
            <a:ext cx="7890868" cy="319992"/>
            <a:chOff x="5536962" y="3381514"/>
            <a:chExt cx="7890868" cy="31999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2677" y="3347229"/>
              <a:ext cx="448903" cy="33736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6829" y="3377201"/>
              <a:ext cx="2956371" cy="3278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904983" y="2101618"/>
            <a:ext cx="7890876" cy="319992"/>
            <a:chOff x="9904983" y="2101618"/>
            <a:chExt cx="7890876" cy="31999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0699" y="2067333"/>
              <a:ext cx="448903" cy="33736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74858" y="2097305"/>
              <a:ext cx="989842" cy="3278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81268" y="4360494"/>
            <a:ext cx="2820591" cy="3012627"/>
            <a:chOff x="14781268" y="4360494"/>
            <a:chExt cx="2820591" cy="301262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70422" y="3021538"/>
              <a:ext cx="5641181" cy="6025253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81268" y="4360494"/>
              <a:ext cx="2820591" cy="301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465" y="0"/>
            <a:ext cx="6228571" cy="10285714"/>
            <a:chOff x="-47465" y="0"/>
            <a:chExt cx="62285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465" y="0"/>
              <a:ext cx="62285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5970" y="3084884"/>
            <a:ext cx="5095238" cy="22044"/>
            <a:chOff x="6805970" y="3084884"/>
            <a:chExt cx="5095238" cy="2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5970" y="3084884"/>
              <a:ext cx="5095238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4726" y="3084884"/>
            <a:ext cx="5095238" cy="22044"/>
            <a:chOff x="12144726" y="3084884"/>
            <a:chExt cx="5095238" cy="22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4726" y="3084884"/>
              <a:ext cx="5095238" cy="220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954" y="506733"/>
            <a:ext cx="4604636" cy="2274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954" y="2753070"/>
            <a:ext cx="3771642" cy="2282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6054" y="2275796"/>
            <a:ext cx="5333333" cy="5734121"/>
            <a:chOff x="6686054" y="2275796"/>
            <a:chExt cx="5333333" cy="57341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9387" y="-591264"/>
              <a:ext cx="10666667" cy="1146824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6054" y="2275796"/>
              <a:ext cx="5333333" cy="57341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7220" y="5206072"/>
            <a:ext cx="4586649" cy="592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15245" y="2275796"/>
            <a:ext cx="5333333" cy="5734121"/>
            <a:chOff x="12215245" y="2275796"/>
            <a:chExt cx="5333333" cy="57341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8578" y="-591264"/>
              <a:ext cx="10666667" cy="114682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5245" y="2275796"/>
              <a:ext cx="5333333" cy="57341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9440" y="3172623"/>
            <a:ext cx="140428" cy="1404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58918" y="4337965"/>
            <a:ext cx="3285488" cy="764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86129" y="4406987"/>
            <a:ext cx="6191566" cy="1471741"/>
            <a:chOff x="11786129" y="4406987"/>
            <a:chExt cx="6191566" cy="1471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7665" y="4339348"/>
              <a:ext cx="3229214" cy="73004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4685" y="5347148"/>
              <a:ext cx="4200474" cy="558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3865" cy="4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0657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918444" cy="6057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9530" y="3967274"/>
            <a:ext cx="1791957" cy="3727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6284916"/>
            <a:ext cx="2372743" cy="376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96191" y="7571106"/>
            <a:ext cx="5865002" cy="426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65" y="4326123"/>
            <a:ext cx="7890918" cy="705194"/>
            <a:chOff x="9630465" y="4326123"/>
            <a:chExt cx="7890918" cy="705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6180" y="4291838"/>
              <a:ext cx="448903" cy="33736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2763" y="4314191"/>
              <a:ext cx="4843312" cy="7410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6191" y="5087602"/>
            <a:ext cx="448903" cy="3373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9810" y="5129544"/>
            <a:ext cx="6631840" cy="11252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3815" y="6643765"/>
            <a:ext cx="7890901" cy="705200"/>
            <a:chOff x="9563815" y="6643765"/>
            <a:chExt cx="7890901" cy="7052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9530" y="6609480"/>
              <a:ext cx="448903" cy="3373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6096" y="6631839"/>
              <a:ext cx="6043283" cy="787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3815" y="7929958"/>
            <a:ext cx="7890901" cy="705197"/>
            <a:chOff x="9563815" y="7929958"/>
            <a:chExt cx="7890901" cy="7051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9530" y="7895673"/>
              <a:ext cx="448903" cy="33736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096" y="7918029"/>
              <a:ext cx="6181565" cy="7410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6191" y="5413309"/>
            <a:ext cx="448903" cy="3373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30476" y="8886793"/>
            <a:ext cx="7890907" cy="348066"/>
            <a:chOff x="9630476" y="8886793"/>
            <a:chExt cx="7890907" cy="3480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6191" y="8852508"/>
              <a:ext cx="448903" cy="33736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2763" y="8874867"/>
              <a:ext cx="6632297" cy="424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6486" y="3757628"/>
            <a:ext cx="8069265" cy="2393706"/>
            <a:chOff x="1156486" y="3757628"/>
            <a:chExt cx="8069265" cy="23937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6486" y="3757628"/>
              <a:ext cx="8069265" cy="23937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6486" y="7324274"/>
            <a:ext cx="6587352" cy="1293008"/>
            <a:chOff x="1156486" y="7324274"/>
            <a:chExt cx="6587352" cy="12930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486" y="7324274"/>
              <a:ext cx="6587352" cy="1293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3815" y="9444557"/>
            <a:ext cx="8548243" cy="357170"/>
            <a:chOff x="9563815" y="9444557"/>
            <a:chExt cx="8548243" cy="3571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63815" y="9444557"/>
              <a:ext cx="8548243" cy="357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42754" y="3943452"/>
            <a:ext cx="1899969" cy="1026846"/>
            <a:chOff x="14242754" y="3943452"/>
            <a:chExt cx="1899969" cy="10268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14242754" y="3943452"/>
              <a:ext cx="1899969" cy="10268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1715" y="3388182"/>
            <a:ext cx="5326343" cy="4950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1295468" cy="453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577" cy="79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2219882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136748"/>
            <a:ext cx="1061232" cy="37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5605299"/>
            <a:ext cx="2502797" cy="37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76" y="3572397"/>
            <a:ext cx="7890918" cy="348060"/>
            <a:chOff x="9630476" y="3572397"/>
            <a:chExt cx="7890918" cy="3480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91" y="3538112"/>
              <a:ext cx="448903" cy="3373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74" y="3560465"/>
              <a:ext cx="5653578" cy="3723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6191" y="8547105"/>
            <a:ext cx="2722677" cy="3727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856" y="1265312"/>
            <a:ext cx="4179839" cy="1177267"/>
            <a:chOff x="683856" y="1265312"/>
            <a:chExt cx="4179839" cy="11772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856" y="1265312"/>
              <a:ext cx="4179839" cy="1177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856" y="2421610"/>
            <a:ext cx="5122044" cy="1498847"/>
            <a:chOff x="683856" y="2421610"/>
            <a:chExt cx="5122044" cy="14988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856" y="2421610"/>
              <a:ext cx="5122044" cy="1498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016" y="4604964"/>
            <a:ext cx="4498925" cy="2393804"/>
            <a:chOff x="321016" y="4604964"/>
            <a:chExt cx="4498925" cy="23938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016" y="4604964"/>
              <a:ext cx="4498925" cy="2393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0934" y="7315110"/>
            <a:ext cx="4241923" cy="2857124"/>
            <a:chOff x="4900934" y="7315110"/>
            <a:chExt cx="4241923" cy="2857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0934" y="7315110"/>
              <a:ext cx="4241923" cy="2857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0476" y="3941426"/>
            <a:ext cx="7890907" cy="348061"/>
            <a:chOff x="9630476" y="3941426"/>
            <a:chExt cx="7890907" cy="3480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91" y="3907141"/>
              <a:ext cx="448903" cy="33736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2763" y="3929496"/>
              <a:ext cx="4770856" cy="376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29785" y="4399611"/>
            <a:ext cx="4213072" cy="2804510"/>
            <a:chOff x="4929785" y="4399611"/>
            <a:chExt cx="4213072" cy="28045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9785" y="4399611"/>
              <a:ext cx="4213072" cy="2804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831" y="7394042"/>
            <a:ext cx="4540864" cy="2489164"/>
            <a:chOff x="322831" y="7394042"/>
            <a:chExt cx="4540864" cy="24891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831" y="7394042"/>
              <a:ext cx="4540864" cy="248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50" cy="453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920303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833887"/>
            <a:ext cx="3162438" cy="376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6803686"/>
            <a:ext cx="3162438" cy="372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65" y="4326123"/>
            <a:ext cx="7890918" cy="705194"/>
            <a:chOff x="9630465" y="4326123"/>
            <a:chExt cx="7890918" cy="7051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80" y="4291838"/>
              <a:ext cx="448903" cy="3373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63" y="4314191"/>
              <a:ext cx="4845598" cy="738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4794" y="7377710"/>
            <a:ext cx="7890901" cy="390921"/>
            <a:chOff x="9584794" y="7377710"/>
            <a:chExt cx="7890901" cy="390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0509" y="7343425"/>
              <a:ext cx="448903" cy="33736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7075" y="7365784"/>
              <a:ext cx="3741853" cy="372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1094" y="1501836"/>
            <a:ext cx="7493972" cy="2824287"/>
            <a:chOff x="811094" y="1501836"/>
            <a:chExt cx="7493972" cy="28242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094" y="1501836"/>
              <a:ext cx="7493972" cy="28242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094" y="4500153"/>
            <a:ext cx="2428664" cy="620302"/>
            <a:chOff x="811094" y="4500153"/>
            <a:chExt cx="2428664" cy="6203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094" y="4500153"/>
              <a:ext cx="2428664" cy="6203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094" y="5142857"/>
            <a:ext cx="6218950" cy="1375089"/>
            <a:chOff x="811094" y="5142857"/>
            <a:chExt cx="6218950" cy="1375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094" y="5142857"/>
              <a:ext cx="6218950" cy="13750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094" y="6536737"/>
            <a:ext cx="3746986" cy="3462823"/>
            <a:chOff x="811094" y="6536737"/>
            <a:chExt cx="3746986" cy="34628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094" y="6536737"/>
              <a:ext cx="3746986" cy="34628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9506" y="5142857"/>
            <a:ext cx="7890924" cy="805191"/>
            <a:chOff x="9609506" y="5142857"/>
            <a:chExt cx="7890924" cy="8051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5221" y="5108572"/>
              <a:ext cx="448903" cy="33736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1810" y="5130925"/>
              <a:ext cx="2585538" cy="7380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8536" y="7789601"/>
            <a:ext cx="7890942" cy="1076621"/>
            <a:chOff x="9588536" y="7789601"/>
            <a:chExt cx="7890942" cy="10766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4252" y="7755316"/>
              <a:ext cx="448903" cy="33736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50858" y="7777677"/>
              <a:ext cx="4516463" cy="11037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9893" y="-564535"/>
            <a:ext cx="19025500" cy="3157295"/>
            <a:chOff x="-369893" y="-564535"/>
            <a:chExt cx="19025500" cy="3157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893" y="-564535"/>
              <a:ext cx="19025500" cy="3157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717" y="256343"/>
            <a:ext cx="12584825" cy="15076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7961" y="3264475"/>
            <a:ext cx="1010424" cy="308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50428" y="7317171"/>
            <a:ext cx="4347905" cy="628344"/>
            <a:chOff x="6650428" y="7317171"/>
            <a:chExt cx="4347905" cy="62834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50428" y="7370696"/>
              <a:ext cx="91116" cy="91116"/>
              <a:chOff x="6650428" y="7370696"/>
              <a:chExt cx="91116" cy="911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50428" y="7370696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1310" y="7289491"/>
              <a:ext cx="1224753" cy="3011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694" y="7673790"/>
              <a:ext cx="105184" cy="1051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7961" y="6730580"/>
            <a:ext cx="2650150" cy="308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334" y="3292753"/>
            <a:ext cx="4761905" cy="747415"/>
            <a:chOff x="739334" y="3292753"/>
            <a:chExt cx="4761905" cy="7474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716" y="3751096"/>
              <a:ext cx="1434497" cy="30361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057" y="3264476"/>
              <a:ext cx="714307" cy="30708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39334" y="3597400"/>
              <a:ext cx="4761905" cy="22044"/>
              <a:chOff x="739334" y="3597400"/>
              <a:chExt cx="4761905" cy="220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9334" y="3597400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39334" y="4872238"/>
            <a:ext cx="4761905" cy="710682"/>
            <a:chOff x="739334" y="4872238"/>
            <a:chExt cx="4761905" cy="7106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16" y="5295229"/>
              <a:ext cx="110473" cy="11047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057" y="4843961"/>
              <a:ext cx="1214895" cy="30708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39335" y="5141537"/>
              <a:ext cx="4761905" cy="22044"/>
              <a:chOff x="739335" y="5141537"/>
              <a:chExt cx="4761905" cy="2204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9335" y="5141537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50428" y="3759943"/>
            <a:ext cx="4347905" cy="2325620"/>
            <a:chOff x="6650428" y="3759943"/>
            <a:chExt cx="4347905" cy="23256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0428" y="3759943"/>
              <a:ext cx="4347905" cy="628344"/>
              <a:chOff x="6650428" y="3759943"/>
              <a:chExt cx="4347905" cy="62834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50428" y="3813470"/>
                <a:ext cx="91116" cy="91116"/>
                <a:chOff x="6650428" y="3813470"/>
                <a:chExt cx="91116" cy="9111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381347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21310" y="3732263"/>
                <a:ext cx="1276051" cy="30097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22694" y="4116561"/>
                <a:ext cx="2157153" cy="28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50428" y="5457229"/>
              <a:ext cx="4347905" cy="628335"/>
              <a:chOff x="6650428" y="5457229"/>
              <a:chExt cx="4347905" cy="62833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650428" y="5510750"/>
                <a:ext cx="91116" cy="91116"/>
                <a:chOff x="6650428" y="5510750"/>
                <a:chExt cx="91116" cy="9111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551075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21310" y="5429549"/>
                <a:ext cx="3436387" cy="30097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2694" y="5813837"/>
                <a:ext cx="105184" cy="1051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650428" y="4608590"/>
              <a:ext cx="4347905" cy="628335"/>
              <a:chOff x="6650428" y="4608590"/>
              <a:chExt cx="4347905" cy="62833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650428" y="4662110"/>
                <a:ext cx="91116" cy="91116"/>
                <a:chOff x="6650428" y="4662110"/>
                <a:chExt cx="91116" cy="9111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50428" y="4662110"/>
                  <a:ext cx="91116" cy="91116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21310" y="4580910"/>
                <a:ext cx="1675751" cy="300974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2694" y="4965199"/>
                <a:ext cx="105184" cy="10518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666240" y="3562054"/>
            <a:ext cx="10476190" cy="22044"/>
            <a:chOff x="6666240" y="3562054"/>
            <a:chExt cx="10476190" cy="22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6240" y="3562054"/>
              <a:ext cx="10476190" cy="22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66240" y="7028160"/>
            <a:ext cx="10476190" cy="22044"/>
            <a:chOff x="6666240" y="7028160"/>
            <a:chExt cx="10476190" cy="220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6240" y="7028160"/>
              <a:ext cx="10476190" cy="2204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621" y="1627734"/>
            <a:ext cx="5282306" cy="49644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1057" y="6730580"/>
            <a:ext cx="1005277" cy="31085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39339" y="7028159"/>
            <a:ext cx="4761905" cy="22044"/>
            <a:chOff x="739339" y="7028159"/>
            <a:chExt cx="4761905" cy="220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339" y="7028159"/>
              <a:ext cx="4761905" cy="220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4826" y="5457219"/>
            <a:ext cx="4347905" cy="628344"/>
            <a:chOff x="704826" y="5457219"/>
            <a:chExt cx="4347905" cy="62834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4826" y="5510743"/>
              <a:ext cx="91116" cy="91116"/>
              <a:chOff x="704826" y="5510743"/>
              <a:chExt cx="91116" cy="9111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4826" y="5510743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708" y="5429539"/>
              <a:ext cx="1363707" cy="30429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7093" y="5813837"/>
              <a:ext cx="1665592" cy="2855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3856" y="8248333"/>
            <a:ext cx="4347905" cy="628344"/>
            <a:chOff x="683856" y="8248333"/>
            <a:chExt cx="4347905" cy="62834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83856" y="8301858"/>
              <a:ext cx="91116" cy="91116"/>
              <a:chOff x="683856" y="8301858"/>
              <a:chExt cx="91116" cy="9111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3856" y="8301858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4739" y="8220653"/>
              <a:ext cx="2308521" cy="304297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123" y="8604952"/>
              <a:ext cx="105184" cy="1051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3856" y="7631344"/>
            <a:ext cx="91116" cy="91116"/>
            <a:chOff x="683856" y="7631344"/>
            <a:chExt cx="91116" cy="9111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56" y="7631344"/>
              <a:ext cx="91116" cy="9111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7308" y="7540758"/>
            <a:ext cx="3088732" cy="30429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542" y="7406818"/>
            <a:ext cx="105184" cy="10518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83856" y="9005905"/>
            <a:ext cx="4347905" cy="628342"/>
            <a:chOff x="683856" y="9005905"/>
            <a:chExt cx="4347905" cy="62834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83856" y="9059430"/>
              <a:ext cx="91116" cy="91116"/>
              <a:chOff x="683856" y="9059430"/>
              <a:chExt cx="91116" cy="9111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3856" y="9059430"/>
                <a:ext cx="91116" cy="91116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4739" y="8978225"/>
              <a:ext cx="2776869" cy="304297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123" y="9362521"/>
              <a:ext cx="105184" cy="105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942184" cy="4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4460959" cy="6131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833887"/>
            <a:ext cx="2579595" cy="376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7397912"/>
            <a:ext cx="1804299" cy="376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65" y="4326123"/>
            <a:ext cx="7890918" cy="348060"/>
            <a:chOff x="9630465" y="4326123"/>
            <a:chExt cx="7890918" cy="3480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80" y="4291838"/>
              <a:ext cx="448903" cy="3373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63" y="4314191"/>
              <a:ext cx="7485762" cy="3938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6191" y="4966689"/>
            <a:ext cx="448903" cy="3373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1715" y="4966687"/>
            <a:ext cx="7549304" cy="759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2854" y="7966459"/>
            <a:ext cx="7890910" cy="348066"/>
            <a:chOff x="9542854" y="7966459"/>
            <a:chExt cx="7890910" cy="3480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569" y="7932175"/>
              <a:ext cx="448903" cy="33736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5144" y="7954534"/>
              <a:ext cx="5553009" cy="4214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6191" y="5334335"/>
            <a:ext cx="448903" cy="3373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6765" y="1575122"/>
            <a:ext cx="8501597" cy="825517"/>
            <a:chOff x="746765" y="1575122"/>
            <a:chExt cx="8501597" cy="825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765" y="1575122"/>
              <a:ext cx="8501597" cy="825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856" y="7756761"/>
            <a:ext cx="2968586" cy="1735665"/>
            <a:chOff x="683856" y="7756761"/>
            <a:chExt cx="2968586" cy="17356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856" y="7756761"/>
              <a:ext cx="2968586" cy="1735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856" y="2580080"/>
            <a:ext cx="1157146" cy="1288092"/>
            <a:chOff x="683856" y="2580080"/>
            <a:chExt cx="1157146" cy="12880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856" y="2580080"/>
              <a:ext cx="1157146" cy="12880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856" y="3988972"/>
            <a:ext cx="6171429" cy="3706897"/>
            <a:chOff x="683856" y="3988972"/>
            <a:chExt cx="6171429" cy="37068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856" y="3988972"/>
              <a:ext cx="6171429" cy="3706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3865" cy="4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0657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918444" cy="6057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833887"/>
            <a:ext cx="2222118" cy="376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5991229"/>
            <a:ext cx="1791957" cy="376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9715" y="8221172"/>
            <a:ext cx="1595390" cy="376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65" y="4326123"/>
            <a:ext cx="7890918" cy="805192"/>
            <a:chOff x="9630465" y="4326123"/>
            <a:chExt cx="7890918" cy="8051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6180" y="4291838"/>
              <a:ext cx="448903" cy="33736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2763" y="4314191"/>
              <a:ext cx="5972885" cy="742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3815" y="6517946"/>
            <a:ext cx="7890901" cy="348065"/>
            <a:chOff x="9563815" y="6517946"/>
            <a:chExt cx="7890901" cy="3480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9530" y="6483661"/>
              <a:ext cx="448903" cy="3373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6096" y="6506020"/>
              <a:ext cx="6498358" cy="37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0476" y="8810692"/>
            <a:ext cx="7890907" cy="805194"/>
            <a:chOff x="9630476" y="8810692"/>
            <a:chExt cx="7890907" cy="8051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6191" y="8776407"/>
              <a:ext cx="448903" cy="33736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2763" y="8798763"/>
              <a:ext cx="4490635" cy="7380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828" y="6866011"/>
            <a:ext cx="7890888" cy="705201"/>
            <a:chOff x="9563828" y="6866011"/>
            <a:chExt cx="7890888" cy="7052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9543" y="6831726"/>
              <a:ext cx="448903" cy="33736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096" y="6854087"/>
              <a:ext cx="7735814" cy="742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420" y="2947500"/>
            <a:ext cx="7400036" cy="3465510"/>
            <a:chOff x="1041420" y="2947500"/>
            <a:chExt cx="7400036" cy="34655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420" y="2947500"/>
              <a:ext cx="7400036" cy="3465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1295468" cy="453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577" cy="79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2684682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603218"/>
            <a:ext cx="1635389" cy="37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65" y="4004923"/>
            <a:ext cx="7890918" cy="348058"/>
            <a:chOff x="9630465" y="4004923"/>
            <a:chExt cx="7890918" cy="348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6180" y="3970638"/>
              <a:ext cx="448903" cy="33736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2763" y="3992990"/>
              <a:ext cx="7707929" cy="376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0476" y="4604549"/>
            <a:ext cx="7890907" cy="1076616"/>
            <a:chOff x="9630476" y="4604549"/>
            <a:chExt cx="7890907" cy="10766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6191" y="4570264"/>
              <a:ext cx="448903" cy="3373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63" y="4592620"/>
              <a:ext cx="5228217" cy="1108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856" y="1291436"/>
            <a:ext cx="7462053" cy="6949733"/>
            <a:chOff x="683856" y="1291436"/>
            <a:chExt cx="7462053" cy="6949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56" y="1291436"/>
              <a:ext cx="7462053" cy="6949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856" y="8283109"/>
            <a:ext cx="5531315" cy="1788517"/>
            <a:chOff x="683856" y="8283109"/>
            <a:chExt cx="5531315" cy="17885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856" y="8283109"/>
              <a:ext cx="5531315" cy="1788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30476" y="5842276"/>
            <a:ext cx="7155913" cy="3343134"/>
            <a:chOff x="9630476" y="5842276"/>
            <a:chExt cx="7155913" cy="3343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0476" y="5842276"/>
              <a:ext cx="7155913" cy="3343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50" cy="453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2365834"/>
            <a:ext cx="7286940" cy="6856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351582"/>
            <a:ext cx="4169957" cy="376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4274000"/>
            <a:ext cx="3289749" cy="376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76" y="3710428"/>
            <a:ext cx="7890907" cy="348059"/>
            <a:chOff x="9630476" y="3710428"/>
            <a:chExt cx="7890907" cy="348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91" y="3676143"/>
              <a:ext cx="448903" cy="3373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63" y="3698496"/>
              <a:ext cx="2263945" cy="3958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0476" y="4731885"/>
            <a:ext cx="7890924" cy="348062"/>
            <a:chOff x="9630476" y="4731885"/>
            <a:chExt cx="7890924" cy="3480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91" y="4697600"/>
              <a:ext cx="448903" cy="33736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2780" y="4719956"/>
              <a:ext cx="2768619" cy="424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1094" y="1292788"/>
            <a:ext cx="2780405" cy="930136"/>
            <a:chOff x="811094" y="1292788"/>
            <a:chExt cx="2780405" cy="930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094" y="1292788"/>
              <a:ext cx="2780405" cy="930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094" y="2421610"/>
            <a:ext cx="7873817" cy="6166662"/>
            <a:chOff x="811094" y="2421610"/>
            <a:chExt cx="7873817" cy="61666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094" y="2421610"/>
              <a:ext cx="7873817" cy="6166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761" y="8912875"/>
            <a:ext cx="6771113" cy="630507"/>
            <a:chOff x="977761" y="8912875"/>
            <a:chExt cx="6771113" cy="6305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7761" y="8912875"/>
              <a:ext cx="6771113" cy="630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7823" y="5504940"/>
            <a:ext cx="4712058" cy="4284396"/>
            <a:chOff x="9587823" y="5504940"/>
            <a:chExt cx="4712058" cy="42843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7823" y="5504940"/>
              <a:ext cx="4712058" cy="4284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2094" y="2484519"/>
            <a:ext cx="300829" cy="310522"/>
            <a:chOff x="15362094" y="2484519"/>
            <a:chExt cx="300829" cy="3105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62094" y="2484519"/>
              <a:ext cx="300829" cy="310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50" cy="4537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577" cy="795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700" y="1883529"/>
            <a:ext cx="6190013" cy="10444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6191" y="3351582"/>
            <a:ext cx="5410155" cy="376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6191" y="4024201"/>
            <a:ext cx="1572076" cy="376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0465" y="2987542"/>
            <a:ext cx="7904762" cy="22044"/>
            <a:chOff x="9630465" y="2987542"/>
            <a:chExt cx="7904762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465" y="2987542"/>
              <a:ext cx="7904762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0476" y="3710428"/>
            <a:ext cx="7890907" cy="348059"/>
            <a:chOff x="9630476" y="3710428"/>
            <a:chExt cx="7890907" cy="348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6191" y="3676143"/>
              <a:ext cx="448903" cy="3373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2763" y="3698496"/>
              <a:ext cx="1580533" cy="372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3824" y="4383051"/>
            <a:ext cx="7890892" cy="705199"/>
            <a:chOff x="9563824" y="4383051"/>
            <a:chExt cx="7890892" cy="705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9539" y="4348766"/>
              <a:ext cx="448903" cy="33736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6096" y="4371125"/>
              <a:ext cx="6379503" cy="759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856" y="1622117"/>
            <a:ext cx="7843400" cy="4557286"/>
            <a:chOff x="683856" y="1622117"/>
            <a:chExt cx="7843400" cy="4557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856" y="1622117"/>
              <a:ext cx="7843400" cy="4557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54664" y="6585191"/>
            <a:ext cx="4173013" cy="2592562"/>
            <a:chOff x="13554664" y="6585191"/>
            <a:chExt cx="4173013" cy="25925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54664" y="6585191"/>
              <a:ext cx="4173013" cy="2592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273" y="6765877"/>
            <a:ext cx="6171429" cy="2831955"/>
            <a:chOff x="621273" y="6765877"/>
            <a:chExt cx="6171429" cy="28319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273" y="6765877"/>
              <a:ext cx="6171429" cy="28319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5855" y="6528369"/>
            <a:ext cx="4056549" cy="2649385"/>
            <a:chOff x="9055855" y="6528369"/>
            <a:chExt cx="4056549" cy="26493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5855" y="6528369"/>
              <a:ext cx="4056549" cy="2649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93542" y="7677317"/>
            <a:ext cx="675330" cy="408311"/>
            <a:chOff x="12993542" y="7677317"/>
            <a:chExt cx="675330" cy="4083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3542" y="7677317"/>
              <a:ext cx="675330" cy="4083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73270" y="9206382"/>
            <a:ext cx="4792049" cy="3769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88707" y="5775098"/>
            <a:ext cx="9334098" cy="4333897"/>
            <a:chOff x="8888707" y="5775098"/>
            <a:chExt cx="9334098" cy="43338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88707" y="5775098"/>
              <a:ext cx="9334098" cy="43338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9477" y="4222092"/>
            <a:ext cx="2933087" cy="1585199"/>
            <a:chOff x="14279477" y="4222092"/>
            <a:chExt cx="2933087" cy="15851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279477" y="4222092"/>
              <a:ext cx="2933087" cy="1585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7784" y="8162570"/>
            <a:ext cx="1802502" cy="38570"/>
            <a:chOff x="13667784" y="8162570"/>
            <a:chExt cx="1802502" cy="3857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340000">
              <a:off x="13667784" y="8162570"/>
              <a:ext cx="1802502" cy="3857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96191" y="5108572"/>
            <a:ext cx="1999038" cy="3730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63824" y="5384177"/>
            <a:ext cx="7890901" cy="390921"/>
            <a:chOff x="9563824" y="5384177"/>
            <a:chExt cx="7890901" cy="3909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9539" y="5349892"/>
              <a:ext cx="448903" cy="33736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26105" y="5372251"/>
              <a:ext cx="3741853" cy="372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18753" y="5110212"/>
            <a:ext cx="4848209" cy="2311940"/>
            <a:chOff x="6718753" y="5110212"/>
            <a:chExt cx="4848209" cy="2311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4648" y="3954241"/>
              <a:ext cx="9696418" cy="46238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753" y="5110212"/>
              <a:ext cx="4848209" cy="2311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9943" y="1481698"/>
            <a:ext cx="3956043" cy="592214"/>
            <a:chOff x="1129943" y="1481698"/>
            <a:chExt cx="3956043" cy="5922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6844" y="1481698"/>
              <a:ext cx="3562232" cy="592214"/>
              <a:chOff x="1326844" y="1481698"/>
              <a:chExt cx="3562232" cy="5922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6844" y="1481698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039" y="1536153"/>
              <a:ext cx="2976028" cy="460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856" y="2575955"/>
            <a:ext cx="4848209" cy="3157361"/>
            <a:chOff x="683856" y="2575955"/>
            <a:chExt cx="4848209" cy="3157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0249" y="997274"/>
              <a:ext cx="9696418" cy="63147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56" y="2575955"/>
              <a:ext cx="4848209" cy="3157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100" y="2756486"/>
            <a:ext cx="3254362" cy="3350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0581" y="3703056"/>
            <a:ext cx="4434770" cy="591387"/>
            <a:chOff x="890581" y="3703056"/>
            <a:chExt cx="4434770" cy="5913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010" y="3674485"/>
              <a:ext cx="374086" cy="28113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734" y="3696839"/>
              <a:ext cx="2399750" cy="618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0575" y="4887299"/>
            <a:ext cx="4434767" cy="329493"/>
            <a:chOff x="890575" y="4887299"/>
            <a:chExt cx="4434767" cy="3294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004" y="4858728"/>
              <a:ext cx="374086" cy="28113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725" y="4881086"/>
              <a:ext cx="3378773" cy="3102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856" y="6565557"/>
            <a:ext cx="4848209" cy="3143043"/>
            <a:chOff x="683856" y="6565557"/>
            <a:chExt cx="4848209" cy="31430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0249" y="4994036"/>
              <a:ext cx="9696418" cy="628608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856" y="6565557"/>
              <a:ext cx="4848209" cy="31430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0100" y="6746096"/>
            <a:ext cx="3304139" cy="3350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7162" y="8316859"/>
            <a:ext cx="4421597" cy="591393"/>
            <a:chOff x="897162" y="8316859"/>
            <a:chExt cx="4421597" cy="5913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591" y="8288289"/>
              <a:ext cx="374086" cy="28113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315" y="8310648"/>
              <a:ext cx="4322940" cy="6586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955" y="506400"/>
            <a:ext cx="1284947" cy="4537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64838" y="1481698"/>
            <a:ext cx="3956043" cy="592214"/>
            <a:chOff x="7164838" y="1481698"/>
            <a:chExt cx="3956043" cy="5922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361741" y="1481698"/>
              <a:ext cx="3562232" cy="592214"/>
              <a:chOff x="7361741" y="1481698"/>
              <a:chExt cx="3562232" cy="59221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61741" y="1481698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22934" y="1536153"/>
              <a:ext cx="2658119" cy="4567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8753" y="2575955"/>
            <a:ext cx="4848209" cy="2254201"/>
            <a:chOff x="6718753" y="2575955"/>
            <a:chExt cx="4848209" cy="2254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4648" y="1448854"/>
              <a:ext cx="9696418" cy="450840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8753" y="2575955"/>
              <a:ext cx="4848209" cy="225420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94997" y="6535082"/>
            <a:ext cx="3062672" cy="3350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94997" y="5702841"/>
            <a:ext cx="3253753" cy="3309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18753" y="7655766"/>
            <a:ext cx="4848209" cy="2052834"/>
            <a:chOff x="6718753" y="7655766"/>
            <a:chExt cx="4848209" cy="20528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4648" y="6629349"/>
              <a:ext cx="9696418" cy="410566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18753" y="7655766"/>
              <a:ext cx="4848209" cy="205283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94997" y="9013844"/>
            <a:ext cx="2775797" cy="33136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26294" y="7795147"/>
            <a:ext cx="2278610" cy="3140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753649" y="2575955"/>
            <a:ext cx="4848209" cy="7151693"/>
            <a:chOff x="12753649" y="2575955"/>
            <a:chExt cx="4848209" cy="715169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29545" y="-999891"/>
              <a:ext cx="9696418" cy="14303385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53649" y="2575955"/>
              <a:ext cx="4848209" cy="71516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96636" y="1481698"/>
            <a:ext cx="3562232" cy="592214"/>
            <a:chOff x="13396636" y="1481698"/>
            <a:chExt cx="3562232" cy="5922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6636" y="1481698"/>
              <a:ext cx="3562232" cy="5922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57811" y="1536153"/>
            <a:ext cx="2411306" cy="45786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29906" y="2804106"/>
            <a:ext cx="3947170" cy="6174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960390" y="3762620"/>
            <a:ext cx="4434704" cy="293773"/>
            <a:chOff x="12960390" y="3762620"/>
            <a:chExt cx="4434704" cy="2937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820" y="3734049"/>
              <a:ext cx="374086" cy="28113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28477" y="3756401"/>
              <a:ext cx="3654766" cy="3140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60390" y="4556709"/>
            <a:ext cx="4434704" cy="674722"/>
            <a:chOff x="12960390" y="4556709"/>
            <a:chExt cx="4434704" cy="67472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820" y="4528139"/>
              <a:ext cx="374086" cy="281136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28477" y="4550496"/>
              <a:ext cx="3129446" cy="6150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960402" y="6933687"/>
            <a:ext cx="4434692" cy="591394"/>
            <a:chOff x="12960402" y="6933687"/>
            <a:chExt cx="4434692" cy="59139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831" y="6905117"/>
              <a:ext cx="374086" cy="28113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28477" y="6927477"/>
              <a:ext cx="3774572" cy="6188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60402" y="7796383"/>
            <a:ext cx="4434692" cy="293782"/>
            <a:chOff x="12960402" y="7796383"/>
            <a:chExt cx="4434692" cy="29378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831" y="7767812"/>
              <a:ext cx="374086" cy="281136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28477" y="7790172"/>
              <a:ext cx="3904474" cy="3140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60403" y="8600671"/>
            <a:ext cx="4434691" cy="293770"/>
            <a:chOff x="12960403" y="8600671"/>
            <a:chExt cx="4434691" cy="29377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833" y="8572100"/>
              <a:ext cx="374086" cy="281136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28477" y="8594448"/>
              <a:ext cx="3764668" cy="3140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4627" y="3189821"/>
            <a:ext cx="4666667" cy="22044"/>
            <a:chOff x="774627" y="3189821"/>
            <a:chExt cx="4666667" cy="2204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4627" y="3189821"/>
              <a:ext cx="4666667" cy="220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4627" y="7162012"/>
            <a:ext cx="4666667" cy="22044"/>
            <a:chOff x="774627" y="7162012"/>
            <a:chExt cx="4666667" cy="2204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4627" y="7162012"/>
              <a:ext cx="4666667" cy="220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09524" y="8162206"/>
            <a:ext cx="4666667" cy="22044"/>
            <a:chOff x="6809524" y="8162206"/>
            <a:chExt cx="4666667" cy="2204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09524" y="8162206"/>
              <a:ext cx="4666667" cy="220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844421" y="3507598"/>
            <a:ext cx="4666667" cy="22044"/>
            <a:chOff x="12844421" y="3507598"/>
            <a:chExt cx="4666667" cy="2204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44421" y="3507598"/>
              <a:ext cx="4666667" cy="220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816559" y="5254559"/>
            <a:ext cx="4666667" cy="22044"/>
            <a:chOff x="12816559" y="5254559"/>
            <a:chExt cx="4666667" cy="2204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16559" y="5254559"/>
              <a:ext cx="4666667" cy="220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938502" y="5458865"/>
            <a:ext cx="4434687" cy="1008044"/>
            <a:chOff x="12938502" y="5458865"/>
            <a:chExt cx="4434687" cy="100804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9932" y="5430294"/>
              <a:ext cx="374086" cy="281136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106572" y="5452648"/>
              <a:ext cx="3981043" cy="919787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895001" y="8426686"/>
            <a:ext cx="3420961" cy="34721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895001" y="3524144"/>
            <a:ext cx="4025594" cy="33116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97166" y="7388648"/>
            <a:ext cx="4421593" cy="593775"/>
            <a:chOff x="897166" y="7388648"/>
            <a:chExt cx="4421593" cy="593775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595" y="7360078"/>
              <a:ext cx="374086" cy="281136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5315" y="7382439"/>
              <a:ext cx="3579149" cy="659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465" y="0"/>
            <a:ext cx="6228571" cy="10285714"/>
            <a:chOff x="-47465" y="0"/>
            <a:chExt cx="62285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465" y="0"/>
              <a:ext cx="62285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45502" y="628636"/>
            <a:ext cx="5333333" cy="5734121"/>
            <a:chOff x="6845502" y="628636"/>
            <a:chExt cx="5333333" cy="57341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45502" y="628636"/>
              <a:ext cx="5333333" cy="5734121"/>
              <a:chOff x="6845502" y="628636"/>
              <a:chExt cx="5333333" cy="5734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78836" y="-2238425"/>
                <a:ext cx="10666667" cy="1146824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45502" y="628636"/>
                <a:ext cx="5333333" cy="573412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5087" y="936696"/>
              <a:ext cx="3096069" cy="4397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964550" y="1535456"/>
              <a:ext cx="5095238" cy="22044"/>
              <a:chOff x="6964550" y="1535456"/>
              <a:chExt cx="5095238" cy="2204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64550" y="1535456"/>
                <a:ext cx="5095238" cy="2204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09408" y="628636"/>
            <a:ext cx="5333333" cy="5734121"/>
            <a:chOff x="12309408" y="628636"/>
            <a:chExt cx="5333333" cy="57341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09408" y="628636"/>
              <a:ext cx="5333333" cy="5734121"/>
              <a:chOff x="12309408" y="628636"/>
              <a:chExt cx="5333333" cy="573412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42741" y="-2238425"/>
                <a:ext cx="10666667" cy="1146824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09408" y="628636"/>
                <a:ext cx="5333333" cy="573412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0096" y="936696"/>
              <a:ext cx="2984997" cy="4397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428455" y="1535456"/>
              <a:ext cx="5095238" cy="22044"/>
              <a:chOff x="12428455" y="1535456"/>
              <a:chExt cx="5095238" cy="2204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28455" y="1535456"/>
                <a:ext cx="5095238" cy="2204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954" y="506733"/>
            <a:ext cx="4604636" cy="22746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954" y="2753070"/>
            <a:ext cx="4069893" cy="32255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80216" y="6552573"/>
            <a:ext cx="10797239" cy="3104506"/>
            <a:chOff x="6780216" y="6552573"/>
            <a:chExt cx="10797239" cy="31045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597" y="5000320"/>
              <a:ext cx="21594477" cy="62090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0216" y="6552573"/>
              <a:ext cx="10797239" cy="31045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44196" y="3304766"/>
            <a:ext cx="4535947" cy="381860"/>
            <a:chOff x="7244196" y="3304766"/>
            <a:chExt cx="4535947" cy="3818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4196" y="3304766"/>
              <a:ext cx="4535947" cy="38186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73556" y="3303873"/>
            <a:ext cx="2731478" cy="3780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53603" y="1715278"/>
            <a:ext cx="140428" cy="1404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26830" y="3921132"/>
            <a:ext cx="4592067" cy="365381"/>
            <a:chOff x="12826830" y="3921132"/>
            <a:chExt cx="4592067" cy="3653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5402" y="3889704"/>
              <a:ext cx="411494" cy="30924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46873" y="3918283"/>
              <a:ext cx="1785938" cy="34130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1430" y="6753839"/>
            <a:ext cx="3215825" cy="4343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20046" y="3921132"/>
            <a:ext cx="4384246" cy="324797"/>
            <a:chOff x="7320046" y="3921132"/>
            <a:chExt cx="4384246" cy="3247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8619" y="3889704"/>
              <a:ext cx="411494" cy="30924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28680" y="3916985"/>
              <a:ext cx="3103808" cy="3454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90250" y="8251615"/>
            <a:ext cx="5414698" cy="370399"/>
            <a:chOff x="9790250" y="8251615"/>
            <a:chExt cx="5414698" cy="37039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0250" y="8251615"/>
              <a:ext cx="5414698" cy="3703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58979" y="8259778"/>
            <a:ext cx="3636627" cy="3713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006026" y="7255548"/>
            <a:ext cx="10476190" cy="22044"/>
            <a:chOff x="7006026" y="7255548"/>
            <a:chExt cx="10476190" cy="220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06026" y="7255548"/>
              <a:ext cx="10476190" cy="22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29071" y="3283796"/>
            <a:ext cx="4535947" cy="381860"/>
            <a:chOff x="12729071" y="3283796"/>
            <a:chExt cx="4535947" cy="3818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29071" y="3283796"/>
              <a:ext cx="4535947" cy="38186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97411" y="3303873"/>
            <a:ext cx="2716716" cy="3721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3430" y="2650247"/>
            <a:ext cx="2510133" cy="56764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02437" y="2650246"/>
            <a:ext cx="2526086" cy="56764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89927" y="7603313"/>
            <a:ext cx="2513113" cy="567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344" y="7072231"/>
            <a:ext cx="17391448" cy="34256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814" y="7637303"/>
            <a:ext cx="568299" cy="618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3856" y="7247658"/>
            <a:ext cx="16918003" cy="176947"/>
            <a:chOff x="683856" y="7247658"/>
            <a:chExt cx="16918003" cy="1769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7247658"/>
              <a:ext cx="16918003" cy="1769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0000" y="-104762"/>
            <a:ext cx="19085026" cy="7171429"/>
            <a:chOff x="-400000" y="-104762"/>
            <a:chExt cx="19085026" cy="7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0000" y="-104762"/>
              <a:ext cx="19085026" cy="7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9893" y="-564535"/>
            <a:ext cx="19025500" cy="2584115"/>
            <a:chOff x="-369893" y="-564535"/>
            <a:chExt cx="19025500" cy="2584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893" y="-564535"/>
              <a:ext cx="19025500" cy="25841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10" y="219336"/>
            <a:ext cx="10045908" cy="19144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859" y="1034392"/>
            <a:ext cx="3006203" cy="6228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238" y="3698639"/>
            <a:ext cx="3902106" cy="12592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817" y="3214336"/>
            <a:ext cx="409041" cy="374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856" y="3544943"/>
            <a:ext cx="4761905" cy="22044"/>
            <a:chOff x="683856" y="3544943"/>
            <a:chExt cx="4761905" cy="22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56" y="3544943"/>
              <a:ext cx="4761905" cy="22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856" y="5536965"/>
            <a:ext cx="4761905" cy="1094605"/>
            <a:chOff x="683856" y="5536965"/>
            <a:chExt cx="4761905" cy="10946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667" y="5502680"/>
              <a:ext cx="865110" cy="3746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014" y="5976475"/>
              <a:ext cx="2927627" cy="6696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83856" y="5797538"/>
              <a:ext cx="4761905" cy="22044"/>
              <a:chOff x="683856" y="5797538"/>
              <a:chExt cx="4761905" cy="220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3856" y="5797538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83856" y="7296482"/>
            <a:ext cx="4761954" cy="2525925"/>
            <a:chOff x="683856" y="7296482"/>
            <a:chExt cx="4761954" cy="25259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238" y="7719469"/>
              <a:ext cx="3203355" cy="61865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616" y="7262197"/>
              <a:ext cx="1218860" cy="374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83905" y="7565784"/>
              <a:ext cx="4761905" cy="22044"/>
              <a:chOff x="683905" y="7565784"/>
              <a:chExt cx="4761905" cy="220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3905" y="7565784"/>
                <a:ext cx="4761905" cy="2204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238" y="8589707"/>
              <a:ext cx="4249913" cy="1255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3484" y="2409811"/>
            <a:ext cx="4920111" cy="523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1977" y="2483097"/>
            <a:ext cx="6626276" cy="5181365"/>
            <a:chOff x="6681977" y="2483097"/>
            <a:chExt cx="6626276" cy="51813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3120" y="3724307"/>
              <a:ext cx="3936168" cy="6217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93700" y="3240003"/>
              <a:ext cx="1481174" cy="37461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710738" y="3570609"/>
              <a:ext cx="4761905" cy="22044"/>
              <a:chOff x="6710738" y="3570609"/>
              <a:chExt cx="4761905" cy="2204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10738" y="3570609"/>
                <a:ext cx="4761905" cy="220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81977" y="5831720"/>
              <a:ext cx="4761905" cy="1832742"/>
              <a:chOff x="6681977" y="5831720"/>
              <a:chExt cx="4761905" cy="183274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56792" y="5797435"/>
                <a:ext cx="1739647" cy="376905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79138" y="6271232"/>
                <a:ext cx="4505021" cy="141149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6681977" y="6092290"/>
                <a:ext cx="4761905" cy="22044"/>
                <a:chOff x="6681977" y="6092290"/>
                <a:chExt cx="4761905" cy="2204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681977" y="6092290"/>
                  <a:ext cx="4761905" cy="220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80367" y="2435479"/>
              <a:ext cx="4508789" cy="52030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74951" y="4538936"/>
              <a:ext cx="4091383" cy="61938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76001" y="3705677"/>
            <a:ext cx="5011075" cy="253297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86572" y="3221372"/>
            <a:ext cx="1131503" cy="376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03652" y="3551977"/>
            <a:ext cx="4761905" cy="22044"/>
            <a:chOff x="12503652" y="3551977"/>
            <a:chExt cx="4761905" cy="220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3652" y="3551977"/>
              <a:ext cx="4761905" cy="22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3623" y="6917284"/>
            <a:ext cx="4761905" cy="1163805"/>
            <a:chOff x="12523623" y="6917284"/>
            <a:chExt cx="4761905" cy="11638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98447" y="6882999"/>
              <a:ext cx="1380616" cy="3723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20766" y="7356795"/>
              <a:ext cx="4385074" cy="67336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523623" y="7177857"/>
              <a:ext cx="4761905" cy="22044"/>
              <a:chOff x="12523623" y="7177857"/>
              <a:chExt cx="4761905" cy="2204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23623" y="7177857"/>
                <a:ext cx="4761905" cy="22044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473239" y="2416849"/>
            <a:ext cx="4949778" cy="5234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410371" y="6112562"/>
            <a:ext cx="7619048" cy="23068"/>
            <a:chOff x="2410371" y="6112562"/>
            <a:chExt cx="7619048" cy="2306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2410371" y="6112562"/>
              <a:ext cx="7619048" cy="23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49884" y="6109284"/>
            <a:ext cx="7619048" cy="23068"/>
            <a:chOff x="8349884" y="6109284"/>
            <a:chExt cx="7619048" cy="2306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8349884" y="6109284"/>
              <a:ext cx="7619048" cy="23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9893" y="-564535"/>
            <a:ext cx="19025500" cy="2584115"/>
            <a:chOff x="-369893" y="-564535"/>
            <a:chExt cx="19025500" cy="2584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893" y="-564535"/>
              <a:ext cx="19025500" cy="25841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10" y="219336"/>
            <a:ext cx="9663948" cy="19144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859" y="1034392"/>
            <a:ext cx="5885325" cy="630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6193" y="2869329"/>
            <a:ext cx="4810190" cy="6401702"/>
            <a:chOff x="2116193" y="2869329"/>
            <a:chExt cx="4810190" cy="64017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1909" y="3380892"/>
              <a:ext cx="4906392" cy="59081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8099" y="2831235"/>
              <a:ext cx="1923875" cy="41370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16193" y="3233867"/>
              <a:ext cx="4761905" cy="22044"/>
              <a:chOff x="2116193" y="3233867"/>
              <a:chExt cx="4761905" cy="2204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6193" y="3233867"/>
                <a:ext cx="4761905" cy="220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90486" y="2869329"/>
            <a:ext cx="6579221" cy="6398849"/>
            <a:chOff x="9390486" y="2869329"/>
            <a:chExt cx="6579221" cy="6398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6201" y="3380896"/>
              <a:ext cx="6638463" cy="59127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2393" y="2831235"/>
              <a:ext cx="900434" cy="4152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390496" y="3233866"/>
              <a:ext cx="4761905" cy="22044"/>
              <a:chOff x="9390496" y="3233866"/>
              <a:chExt cx="4761905" cy="2204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90496" y="3233866"/>
                <a:ext cx="4761905" cy="220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465" y="0"/>
            <a:ext cx="6228571" cy="10285714"/>
            <a:chOff x="-47465" y="0"/>
            <a:chExt cx="62285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465" y="0"/>
              <a:ext cx="622857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954" y="2753070"/>
            <a:ext cx="4572942" cy="22746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719" y="8412280"/>
            <a:ext cx="568299" cy="618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761" y="628636"/>
            <a:ext cx="4899334" cy="8841634"/>
            <a:chOff x="6855761" y="628636"/>
            <a:chExt cx="4899334" cy="88416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66577" y="8617767"/>
              <a:ext cx="1108608" cy="345400"/>
              <a:chOff x="7366577" y="8617767"/>
              <a:chExt cx="1108608" cy="345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366577" y="8617767"/>
                <a:ext cx="1108608" cy="345400"/>
                <a:chOff x="7366577" y="8617767"/>
                <a:chExt cx="1108608" cy="34540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366577" y="8617767"/>
                  <a:ext cx="1108608" cy="345400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01321" y="8626150"/>
                <a:ext cx="1024055" cy="3948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55851" y="628636"/>
              <a:ext cx="4848209" cy="8841634"/>
              <a:chOff x="6855851" y="628636"/>
              <a:chExt cx="4848209" cy="884163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31746" y="-3792182"/>
                <a:ext cx="9696418" cy="17683269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55851" y="628636"/>
                <a:ext cx="4848209" cy="88416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855761" y="1408761"/>
              <a:ext cx="4834715" cy="20917"/>
              <a:chOff x="6855761" y="1408761"/>
              <a:chExt cx="4834715" cy="209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55761" y="1408761"/>
                <a:ext cx="4834715" cy="2091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0923" y="855892"/>
              <a:ext cx="4632111" cy="45198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5929" y="1773086"/>
              <a:ext cx="598537" cy="44981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2181" y="1800367"/>
              <a:ext cx="4244922" cy="260534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5929" y="4910640"/>
              <a:ext cx="598537" cy="4498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2182" y="4937925"/>
              <a:ext cx="4232123" cy="3136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7224" y="8617735"/>
            <a:ext cx="1108608" cy="345400"/>
            <a:chOff x="13007224" y="8617735"/>
            <a:chExt cx="1108608" cy="3454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007224" y="8617735"/>
              <a:ext cx="1108608" cy="345400"/>
              <a:chOff x="13007224" y="8617735"/>
              <a:chExt cx="1108608" cy="3454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07224" y="8617735"/>
                <a:ext cx="1108608" cy="34540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1968" y="8626118"/>
              <a:ext cx="1024055" cy="394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96497" y="628604"/>
            <a:ext cx="4848209" cy="8841634"/>
            <a:chOff x="12496497" y="628604"/>
            <a:chExt cx="4848209" cy="88416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2393" y="-3792214"/>
              <a:ext cx="9696418" cy="176832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96497" y="628604"/>
              <a:ext cx="4848209" cy="88416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96408" y="1408729"/>
            <a:ext cx="4834715" cy="20917"/>
            <a:chOff x="12496408" y="1408729"/>
            <a:chExt cx="4834715" cy="209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96408" y="1408729"/>
              <a:ext cx="4834715" cy="209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1525" y="855860"/>
            <a:ext cx="3858490" cy="4370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3525" y="1820925"/>
            <a:ext cx="4600266" cy="57686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9893" y="-564535"/>
            <a:ext cx="19025500" cy="2584115"/>
            <a:chOff x="-369893" y="-564535"/>
            <a:chExt cx="19025500" cy="2584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893" y="-564535"/>
              <a:ext cx="19025500" cy="25841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2870" y="352535"/>
            <a:ext cx="568299" cy="618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10" y="219336"/>
            <a:ext cx="8753744" cy="18981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859" y="1034392"/>
            <a:ext cx="5770128" cy="6243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4049" y="2548372"/>
            <a:ext cx="11812530" cy="18904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1130" y="4769112"/>
            <a:ext cx="11605397" cy="5021504"/>
            <a:chOff x="3651130" y="4769112"/>
            <a:chExt cx="11605397" cy="5021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51130" y="4769112"/>
              <a:ext cx="8569627" cy="5021504"/>
              <a:chOff x="3651130" y="4769112"/>
              <a:chExt cx="8569627" cy="502150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651130" y="4769112"/>
                <a:ext cx="8452195" cy="2122938"/>
                <a:chOff x="3651130" y="4769112"/>
                <a:chExt cx="8452195" cy="212293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651130" y="4769112"/>
                  <a:ext cx="8452195" cy="212293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3658852" y="7857282"/>
                <a:ext cx="8552426" cy="1930754"/>
                <a:chOff x="3658852" y="7857282"/>
                <a:chExt cx="8552426" cy="193075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58852" y="7857282"/>
                  <a:ext cx="8552426" cy="193075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50359" y="5726990"/>
              <a:ext cx="2840564" cy="4683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2001" y="8503030"/>
            <a:ext cx="2366163" cy="4187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766" y="42676"/>
            <a:ext cx="17343520" cy="30426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814" y="352535"/>
            <a:ext cx="568299" cy="618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2381" y="2903782"/>
            <a:ext cx="18590476" cy="7624635"/>
            <a:chOff x="-152381" y="2903782"/>
            <a:chExt cx="18590476" cy="76246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2903782"/>
              <a:ext cx="18590476" cy="7624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0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67" y="0"/>
            <a:ext cx="6844444" cy="10285714"/>
            <a:chOff x="-666667" y="0"/>
            <a:chExt cx="6844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88889" y="-5142857"/>
              <a:ext cx="13688888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6667" y="0"/>
              <a:ext cx="684444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73" y="576520"/>
            <a:ext cx="5331978" cy="8431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954" y="4175772"/>
            <a:ext cx="5394818" cy="3483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91" y="3132655"/>
            <a:ext cx="467117" cy="429689"/>
            <a:chOff x="535191" y="3132655"/>
            <a:chExt cx="467117" cy="4296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3905" y="3113942"/>
              <a:ext cx="429689" cy="467117"/>
              <a:chOff x="553905" y="3113942"/>
              <a:chExt cx="429689" cy="4671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553905" y="3113942"/>
                <a:ext cx="429689" cy="4671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3905" y="3113942"/>
              <a:ext cx="429689" cy="467117"/>
              <a:chOff x="553905" y="3113942"/>
              <a:chExt cx="429689" cy="4671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53905" y="3113942"/>
                <a:ext cx="429689" cy="46711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654311" y="1013526"/>
            <a:ext cx="10972949" cy="997541"/>
            <a:chOff x="6654311" y="1013526"/>
            <a:chExt cx="10972949" cy="9975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4311" y="1013526"/>
              <a:ext cx="10972949" cy="9975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9074" y="2307925"/>
            <a:ext cx="7431998" cy="4122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54311" y="6992737"/>
            <a:ext cx="3516705" cy="1645103"/>
            <a:chOff x="6654311" y="6992737"/>
            <a:chExt cx="3516705" cy="16451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4311" y="6992737"/>
              <a:ext cx="3516705" cy="16451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4269" y="8284966"/>
            <a:ext cx="1952221" cy="3923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54311" y="3871225"/>
            <a:ext cx="6171429" cy="1030893"/>
            <a:chOff x="6654311" y="3871225"/>
            <a:chExt cx="6171429" cy="10308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4311" y="3871225"/>
              <a:ext cx="6171429" cy="10308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9074" y="5240443"/>
            <a:ext cx="5759170" cy="4122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4228" y="7337123"/>
            <a:ext cx="3338497" cy="378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전소연</cp:lastModifiedBy>
  <cp:revision>7</cp:revision>
  <dcterms:created xsi:type="dcterms:W3CDTF">2022-03-21T18:28:15Z</dcterms:created>
  <dcterms:modified xsi:type="dcterms:W3CDTF">2022-03-21T12:07:26Z</dcterms:modified>
</cp:coreProperties>
</file>